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5" r:id="rId4"/>
    <p:sldId id="266" r:id="rId5"/>
    <p:sldId id="271" r:id="rId6"/>
    <p:sldId id="282" r:id="rId7"/>
    <p:sldId id="279" r:id="rId8"/>
    <p:sldId id="280" r:id="rId9"/>
    <p:sldId id="286" r:id="rId10"/>
    <p:sldId id="291" r:id="rId11"/>
    <p:sldId id="290" r:id="rId12"/>
    <p:sldId id="292" r:id="rId13"/>
    <p:sldId id="294" r:id="rId14"/>
    <p:sldId id="295" r:id="rId15"/>
    <p:sldId id="298" r:id="rId16"/>
    <p:sldId id="297" r:id="rId17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0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EB6F9-DDA6-4ADD-874C-53F9BCEDE8F4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57862-DC6F-41DC-A968-C8A6CEBEC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uckclub.ru/images/luckclub/2021/04/img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99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3024336" cy="15121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78055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04664"/>
            <a:ext cx="75608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Проблемная ситуация: «Что было бы, если бы не было школ?»</a:t>
            </a:r>
            <a:endParaRPr lang="ru-RU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ds04.infourok.ru/uploads/ex/0a69/0006c128-6d10182f/img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16" y="1052736"/>
            <a:ext cx="7621125" cy="57158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8775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aprel.pro/images/shkol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39436"/>
            <a:ext cx="8568952" cy="59088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260648"/>
            <a:ext cx="49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«Чтецы»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3227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404664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«Историки»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cunninghistoryteacher.org/wp-content/uploads/2019/09/Source-Skills-Quiz-Thumbnail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588425" cy="5544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ds04.infourok.ru/uploads/ex/1197/00051aa6-9626293e/img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31" y="4941169"/>
            <a:ext cx="2296453" cy="17223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41846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332656"/>
            <a:ext cx="6241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«Исследователи»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https://189131.selcdn.ru/leonardo/uploadsForSiteId/200300/content/bee534ad-e139-4cd3-814f-aface11a73c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78987"/>
            <a:ext cx="7674992" cy="57697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08412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ds05.infourok.ru/uploads/ex/0b7e/0016eedd-76c12a4d/hello_html_m1670b7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20" y="29689"/>
            <a:ext cx="8886880" cy="66693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85504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66" y="1124744"/>
            <a:ext cx="8964488" cy="57332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7784" y="332656"/>
            <a:ext cx="446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парах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3119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188640"/>
            <a:ext cx="4264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«Биографы»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908720"/>
            <a:ext cx="7545288" cy="56589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8189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0"/>
            <a:ext cx="6768752" cy="67531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55196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8700152" cy="65101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9820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640960" cy="6480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03447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260648"/>
            <a:ext cx="9013463" cy="63666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21634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5187" y="116632"/>
            <a:ext cx="9336613" cy="66247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50535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45" y="0"/>
            <a:ext cx="9120252" cy="65098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62917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aprel.pro/images/shkol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39436"/>
            <a:ext cx="8568952" cy="59088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260648"/>
            <a:ext cx="49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«Чтецы»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4622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89644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бы ни была школа в настоящем или в будущем, она всегда будет творить добро, сеять вечное в душах своих учеников.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– это наш второй дом. Мы обязаны беречь его, делать красивым и уютным.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учит дружить и ценить дружбу.</a:t>
            </a:r>
          </a:p>
          <a:p>
            <a:endParaRPr lang="ru-RU" dirty="0"/>
          </a:p>
        </p:txBody>
      </p:sp>
      <p:pic>
        <p:nvPicPr>
          <p:cNvPr id="17410" name="Picture 2" descr="https://sosh-10.my1.ru/2020-2021/shkolnaja_stra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09951"/>
            <a:ext cx="8208913" cy="26566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484643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fe5e757731fc605c4ab1d18fcfff4c8a852c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Начльная школа</Template>
  <TotalTime>135</TotalTime>
  <Words>87</Words>
  <Application>Microsoft Office PowerPoint</Application>
  <PresentationFormat>Экран (4:3)</PresentationFormat>
  <Paragraphs>11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User</cp:lastModifiedBy>
  <cp:revision>15</cp:revision>
  <dcterms:created xsi:type="dcterms:W3CDTF">2022-01-17T15:20:12Z</dcterms:created>
  <dcterms:modified xsi:type="dcterms:W3CDTF">2022-02-23T07:08:26Z</dcterms:modified>
</cp:coreProperties>
</file>